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0" y="-3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   A problem; a solution: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Similarities; for identification on the fly.</a:t>
            </a:r>
            <a:endParaRPr lang="en-US" dirty="0">
              <a:solidFill>
                <a:srgbClr val="518FDD"/>
              </a:solidFill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 w="3175" cmpd="sng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000" dirty="0" smtClean="0">
                <a:ln w="3175" cmpd="sng">
                  <a:noFill/>
                </a:ln>
                <a:solidFill>
                  <a:schemeClr val="tx1"/>
                </a:solidFill>
                <a:effectLst/>
              </a:rPr>
              <a:t>  Tools, and we don’t mean binoculars.</a:t>
            </a:r>
            <a:endParaRPr lang="en-US" sz="2000" dirty="0">
              <a:ln w="3175" cmpd="sng"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568" y="2549667"/>
            <a:ext cx="52111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Bootstrap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To build our nest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MySQL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To put the eggs in our nest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Apache HTTP Server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Seen around the world.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PHP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So you can extend a branch and ask a question.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Assembly Vector Editor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To illustrate pecking order.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Trello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To keep our ducks in a row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Github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So our flock can meet.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Slack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To sing to one another.</a:t>
            </a:r>
          </a:p>
          <a:p>
            <a:r>
              <a:rPr lang="en-US" dirty="0">
                <a:solidFill>
                  <a:srgbClr val="000000"/>
                </a:solidFill>
              </a:rPr>
              <a:t>Digital Ocean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Because the sky isn’t always blue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500338" y="2512705"/>
            <a:ext cx="2912225" cy="335041"/>
          </a:xfrm>
          <a:prstGeom prst="chevron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Development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500338" y="4358360"/>
            <a:ext cx="2912225" cy="335041"/>
          </a:xfrm>
          <a:prstGeom prst="chevron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Management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8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7715" y="4219294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388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4432799"/>
            <a:ext cx="671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260" y="3372250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70850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8427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95000" y="415896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95000" y="443473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1974" y="3752229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8068" y="2500614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74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542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780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780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20627" y="4917766"/>
            <a:ext cx="2749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APACHE HTTP SERVER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372164" y="3309442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72164" y="3585214"/>
            <a:ext cx="40129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3458" y="3364884"/>
            <a:ext cx="232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SIMILARITY INDEX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370124" y="3774701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70124" y="4050473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71418" y="3830143"/>
            <a:ext cx="2812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DISPLAY INFOMATION</a:t>
            </a:r>
            <a:endParaRPr lang="en-US" sz="2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b="10929"/>
          <a:stretch/>
        </p:blipFill>
        <p:spPr>
          <a:xfrm>
            <a:off x="718457" y="-18256"/>
            <a:ext cx="7405245" cy="3167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1998" t="40712" r="13031" b="39174"/>
          <a:stretch/>
        </p:blipFill>
        <p:spPr>
          <a:xfrm>
            <a:off x="540765" y="4659046"/>
            <a:ext cx="8229601" cy="922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1998" t="4974" r="18783" b="71090"/>
          <a:stretch/>
        </p:blipFill>
        <p:spPr>
          <a:xfrm>
            <a:off x="718457" y="3642361"/>
            <a:ext cx="7598230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1998" t="72788" r="13031" b="-1712"/>
          <a:stretch/>
        </p:blipFill>
        <p:spPr>
          <a:xfrm>
            <a:off x="571326" y="5570346"/>
            <a:ext cx="8229601" cy="1325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325224"/>
            <a:ext cx="3092006" cy="253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36" y="2482814"/>
            <a:ext cx="2129584" cy="20597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25686" t="17679" r="30143" b="15962"/>
          <a:stretch/>
        </p:blipFill>
        <p:spPr>
          <a:xfrm>
            <a:off x="6545620" y="4543183"/>
            <a:ext cx="2118333" cy="3363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496" y="4865394"/>
            <a:ext cx="2085497" cy="1246212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67" y="1760030"/>
            <a:ext cx="2422921" cy="50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162</Words>
  <Application>Microsoft Macintosh PowerPoint</Application>
  <PresentationFormat>On-screen Show (4:3)</PresentationFormat>
  <Paragraphs>38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Anthony Hauger</cp:lastModifiedBy>
  <cp:revision>45</cp:revision>
  <dcterms:created xsi:type="dcterms:W3CDTF">2016-11-29T01:53:28Z</dcterms:created>
  <dcterms:modified xsi:type="dcterms:W3CDTF">2016-12-02T21:56:09Z</dcterms:modified>
</cp:coreProperties>
</file>